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2" r:id="rId5"/>
    <p:sldId id="268" r:id="rId6"/>
    <p:sldId id="281" r:id="rId7"/>
    <p:sldId id="271" r:id="rId8"/>
    <p:sldId id="288" r:id="rId9"/>
    <p:sldId id="291" r:id="rId10"/>
    <p:sldId id="292" r:id="rId11"/>
    <p:sldId id="293" r:id="rId12"/>
    <p:sldId id="294" r:id="rId13"/>
    <p:sldId id="285" r:id="rId14"/>
    <p:sldId id="290" r:id="rId15"/>
    <p:sldId id="266" r:id="rId16"/>
  </p:sldIdLst>
  <p:sldSz cx="12192000" cy="6858000"/>
  <p:notesSz cx="6858000" cy="9144000"/>
  <p:embeddedFontLst>
    <p:embeddedFont>
      <p:font typeface="HY견고딕" panose="02030600000101010101" pitchFamily="18" charset="-127"/>
      <p:regular r:id="rId18"/>
    </p:embeddedFont>
    <p:embeddedFont>
      <p:font typeface="나눔스퀘어" panose="020B0600000101010101" pitchFamily="50" charset="-127"/>
      <p:regular r:id="rId19"/>
    </p:embeddedFont>
    <p:embeddedFont>
      <p:font typeface="나눔스퀘어 ExtraBold" panose="020B0600000101010101" pitchFamily="50" charset="-127"/>
      <p:bold r:id="rId20"/>
    </p:embeddedFont>
    <p:embeddedFont>
      <p:font typeface="Verdana" panose="020B0604030504040204" pitchFamily="34" charset="0"/>
      <p:regular r:id="rId21"/>
      <p:bold r:id="rId22"/>
      <p:italic r:id="rId23"/>
      <p:boldItalic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C7BF"/>
    <a:srgbClr val="FAFAF8"/>
    <a:srgbClr val="C0E6E2"/>
    <a:srgbClr val="A1DBD5"/>
    <a:srgbClr val="B7E3DF"/>
    <a:srgbClr val="5CDABC"/>
    <a:srgbClr val="A7EBDB"/>
    <a:srgbClr val="C7F2E8"/>
    <a:srgbClr val="E3F2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7" autoAdjust="0"/>
    <p:restoredTop sz="88471" autoAdjust="0"/>
  </p:normalViewPr>
  <p:slideViewPr>
    <p:cSldViewPr snapToGrid="0">
      <p:cViewPr varScale="1">
        <p:scale>
          <a:sx n="88" d="100"/>
          <a:sy n="88" d="100"/>
        </p:scale>
        <p:origin x="90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3B85E-8A48-4066-B72F-913BB4E69F89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CB6DC-0120-4A0B-9EB4-AC0E3C506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72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11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82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889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024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7027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608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103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662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2B2C3-EF9F-4F8E-BAB2-A058C2140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4599"/>
            <a:ext cx="9144000" cy="2219326"/>
          </a:xfrm>
        </p:spPr>
        <p:txBody>
          <a:bodyPr anchor="b">
            <a:normAutofit/>
          </a:bodyPr>
          <a:lstStyle>
            <a:lvl1pPr algn="ctr">
              <a:defRPr lang="ko-KR" altLang="en-US" dirty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C9015-9163-4371-A632-46199E5F1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8224"/>
            <a:ext cx="9144000" cy="10763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FEC9C-64C0-40B4-B74D-73774409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C83DC-4C63-42DB-80A6-D6F30EAE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94813-42EC-4291-9222-F4B63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13531D-DCB1-4A3D-872F-A0FA14BE5B04}"/>
              </a:ext>
            </a:extLst>
          </p:cNvPr>
          <p:cNvSpPr/>
          <p:nvPr userDrawn="1"/>
        </p:nvSpPr>
        <p:spPr>
          <a:xfrm>
            <a:off x="0" y="-1"/>
            <a:ext cx="12192000" cy="2353121"/>
          </a:xfrm>
          <a:prstGeom prst="rect">
            <a:avLst/>
          </a:prstGeom>
          <a:solidFill>
            <a:srgbClr val="C0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72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D09629-1170-4648-9FB6-13B7CE94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40657-EE57-4BE3-8661-C1D89BC72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357B2-08BA-4143-A44B-A01607295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BCB0B-FF05-4783-B27A-82DDDDB73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40E2F-2683-4142-BC4D-60D38C5C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FFCCFB-EC5B-4DA5-8CA1-629823A7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50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C171E-191B-4858-BDB8-8288AD0BE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CA3F20-CAA5-4D16-B68A-A6BBF7B583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826DA0-A5D7-405C-96D1-09AE257F3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0B9198-179E-4086-A6F0-67411CFAE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56016-99CC-4E61-BF68-A960181D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8770E0-E392-459F-8F33-970AB6296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819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949E3-8E31-411E-8334-26BFE2DC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E952F8-A78B-4C55-8B82-85732B8DD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11AAA-5D65-4C3D-8D79-95E2D6CB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BBFD5-BF10-4974-BF2F-B30326D2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373E-95C7-4FBC-949C-C0466418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801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4A94BA-74E9-4C3A-8B9B-82FB0139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A28BB9-9762-4580-B700-DACD84C7F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DD17B1-9424-420B-A176-51A6D315A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2C6F2-29BF-49BA-B2FC-AB746F8D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B0F28-E468-4981-984E-57874111B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00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C6C74-292C-4E9A-9292-0F39FFCD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>
            <a:lvl1pPr algn="ctr">
              <a:defRPr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48B39-54F1-4406-BBD6-72185B85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85DA14-7BF9-4191-B7D7-88A146B4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9F7E2-0CDA-4A69-8BA7-22059967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0BEDF0E-9B64-4BD2-8DC5-A1BBE7AB370C}"/>
              </a:ext>
            </a:extLst>
          </p:cNvPr>
          <p:cNvCxnSpPr>
            <a:cxnSpLocks/>
          </p:cNvCxnSpPr>
          <p:nvPr userDrawn="1"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10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3BB2D-5A42-40BD-927D-D448CEC2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F5797-6731-463B-9C17-8ACBFCC08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7B5B02-9984-4A95-9452-98D44B15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25D17-1C8E-4052-9ADC-719AB6F53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839C-0DF9-49F5-8884-77E4B6D2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64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93DB9-D9F8-4E31-B25F-ED024816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624891-4E1B-4635-924A-0026BAA94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E7EAC-2B8A-4362-AD03-345670139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8FD490-1777-4B8F-8F02-45D412B1E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182A0-FD0C-4FE7-B218-AEA1A0E7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49C5C4-1896-46E1-AC2A-585FEE40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909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0BD4D-844C-4C74-A67A-DDEA3C9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C57A4-7459-46BD-A4ED-1BD4FC7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0D0708-3EF0-4216-84E4-A066BE327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B063D3-4502-4D05-BBA2-7B7BA5D1B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5BE17-89F8-4967-9EEB-036901EAC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0B3745-79B9-41B9-943A-E132AC21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0E21B-ADCC-48A1-AEA6-3204E76A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A28BF2-F827-4D74-AB72-A21AFE1FF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7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66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59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_하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8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62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6423712-81AF-4D47-B830-27C2357B6C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90BD47-99D8-43D9-AA76-D52B612E652D}"/>
              </a:ext>
            </a:extLst>
          </p:cNvPr>
          <p:cNvSpPr txBox="1"/>
          <p:nvPr userDrawn="1"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06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BF27C9-34F0-4397-A494-2A43DB75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3F0A62-2B6B-4B1F-B297-DE336DB20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DFAC9-84EF-439B-9D0E-E5579CFEA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B5AE7-8C80-4F7E-A8B0-6B03AE94D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7610B-6486-429F-B246-40B31699C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8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4A8348FC-35D8-4147-BE83-67704EB4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76825" y="418260"/>
            <a:ext cx="2038350" cy="203835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986EC1E-FF1F-4EF2-B49A-3B79745F60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defRPr b="1">
                <a:latin typeface="NanumSquareB"/>
                <a:ea typeface="NanumSquareB"/>
                <a:cs typeface="NanumSquareB"/>
                <a:sym typeface="NanumSquareB"/>
              </a:defRPr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스마트 전동칫솔 및 </a:t>
            </a:r>
            <a:b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모니터링 애플리케이션</a:t>
            </a:r>
            <a:endParaRPr lang="ko-KR" altLang="en-US" dirty="0"/>
          </a:p>
        </p:txBody>
      </p:sp>
      <p:sp>
        <p:nvSpPr>
          <p:cNvPr id="7" name="캡스톤디자인(1)…">
            <a:extLst>
              <a:ext uri="{FF2B5EF4-FFF2-40B4-BE49-F238E27FC236}">
                <a16:creationId xmlns:a16="http://schemas.microsoft.com/office/drawing/2014/main" id="{A3DA2D30-1D50-4ED1-B01B-EBCCC214B5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5081047"/>
            <a:ext cx="9144000" cy="1358694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아치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20160342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김수진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20163228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남유선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20163704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박주현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1F2CF-D231-4FBB-B476-D9185FB4C66B}"/>
              </a:ext>
            </a:extLst>
          </p:cNvPr>
          <p:cNvSpPr txBox="1"/>
          <p:nvPr/>
        </p:nvSpPr>
        <p:spPr>
          <a:xfrm>
            <a:off x="9666458" y="1522124"/>
            <a:ext cx="222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캡스톤디자인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(1)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sym typeface="NanumSquareR"/>
            </a:endParaRPr>
          </a:p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10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3561939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3107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98653" y="341922"/>
            <a:ext cx="6394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857376" y="1536510"/>
            <a:ext cx="8648700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모듈과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0.5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 단위로 통신하면서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치아의 전송 횟수를 카운트하여 양치 시간을 측정함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측정이 잘 되고 있는지를 알아보기 위해서 실제 양치질 데이터를 생성하였고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블루투스로 전송함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81175" y="1743718"/>
            <a:ext cx="390145" cy="408433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781175" y="2896742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821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98653" y="341922"/>
            <a:ext cx="6394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857376" y="1536510"/>
            <a:ext cx="8648700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통신과 관련하여 문제 발생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모듈에서 전송한 치아 번호가 애플리케이션에서 다른 번호로 받아 짐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marL="1636712" lvl="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ex)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“45”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전송하였는데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“55”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받아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짐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636712" lvl="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번호의 범위에서 벗어난 숫자 등장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 스레드와 애플리케이션 스레드 간의 동기화에 문제가 있다고 판단하여 문제 파악 중임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 descr="3.png">
            <a:extLst>
              <a:ext uri="{FF2B5EF4-FFF2-40B4-BE49-F238E27FC236}">
                <a16:creationId xmlns:a16="http://schemas.microsoft.com/office/drawing/2014/main" id="{2585907F-9FC8-479B-BAFA-8E656443B984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81174" y="1754884"/>
            <a:ext cx="390145" cy="408433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4E127EC8-5EED-43A5-9F39-4557CDA8FF1A}"/>
              </a:ext>
            </a:extLst>
          </p:cNvPr>
          <p:cNvSpPr/>
          <p:nvPr/>
        </p:nvSpPr>
        <p:spPr>
          <a:xfrm>
            <a:off x="2381250" y="2328727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6CBA0446-21DF-44D6-8D54-0DD66F808BBB}"/>
              </a:ext>
            </a:extLst>
          </p:cNvPr>
          <p:cNvSpPr/>
          <p:nvPr/>
        </p:nvSpPr>
        <p:spPr>
          <a:xfrm>
            <a:off x="2381250" y="4166397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351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804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807830" y="341922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 구현 진행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적분을 이용하여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위치를 파악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 구현 완료 시 진동 모터와 함께 테스트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 양치 시간 측정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압력이 없으면 시간 멈추도록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 양치 시간이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분이 되면 소리로 알림</a:t>
            </a: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ED10C673-7F83-427E-8092-72360187A100}"/>
              </a:ext>
            </a:extLst>
          </p:cNvPr>
          <p:cNvSpPr/>
          <p:nvPr/>
        </p:nvSpPr>
        <p:spPr>
          <a:xfrm>
            <a:off x="2222224" y="2411659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B2D24FD1-7608-449D-962D-95C10933E066}"/>
              </a:ext>
            </a:extLst>
          </p:cNvPr>
          <p:cNvSpPr/>
          <p:nvPr/>
        </p:nvSpPr>
        <p:spPr>
          <a:xfrm>
            <a:off x="2222224" y="5045275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62882" y="4391810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95713" y="1695672"/>
            <a:ext cx="390145" cy="40843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2222224" y="5635299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8B3D993-A4E4-4DFD-BD31-D8F42104451A}"/>
              </a:ext>
            </a:extLst>
          </p:cNvPr>
          <p:cNvSpPr/>
          <p:nvPr/>
        </p:nvSpPr>
        <p:spPr>
          <a:xfrm>
            <a:off x="2222224" y="304061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4281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03AD73-8718-4A35-ADA0-49B8C0DF81DC}"/>
              </a:ext>
            </a:extLst>
          </p:cNvPr>
          <p:cNvSpPr txBox="1"/>
          <p:nvPr/>
        </p:nvSpPr>
        <p:spPr>
          <a:xfrm>
            <a:off x="4508866" y="2644170"/>
            <a:ext cx="3174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B3427D02-D294-49E9-93F0-1FD4CC25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18697" y="2180870"/>
            <a:ext cx="2496260" cy="249626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6756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D4EC9FAD-F4C7-427B-9FA9-F52D35FE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4A80FE-0C8F-40B3-AC4D-1DA282109BB9}"/>
              </a:ext>
            </a:extLst>
          </p:cNvPr>
          <p:cNvSpPr txBox="1"/>
          <p:nvPr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EEE79C-C3A5-4AC6-87F8-4B366BCFDC79}"/>
              </a:ext>
            </a:extLst>
          </p:cNvPr>
          <p:cNvSpPr/>
          <p:nvPr/>
        </p:nvSpPr>
        <p:spPr>
          <a:xfrm>
            <a:off x="4798740" y="2494682"/>
            <a:ext cx="4572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피드백 내용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추후 일정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</p:txBody>
      </p:sp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FD878155-04AB-44E5-B361-4D133A7C71C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76599" y="2494682"/>
            <a:ext cx="390145" cy="408433"/>
          </a:xfrm>
          <a:prstGeom prst="rect">
            <a:avLst/>
          </a:prstGeom>
        </p:spPr>
      </p:pic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C170F17B-B05E-4BE3-94B7-05FFB9026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72334" y="3592903"/>
            <a:ext cx="390145" cy="408433"/>
          </a:xfrm>
          <a:prstGeom prst="rect">
            <a:avLst/>
          </a:prstGeom>
        </p:spPr>
      </p:pic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D91BC421-0DB6-4D3C-847B-51BA835B116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72333" y="4691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86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8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528101" y="341922"/>
            <a:ext cx="3135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0AC6B6-728E-4A64-9826-7F423A7BB79C}"/>
              </a:ext>
            </a:extLst>
          </p:cNvPr>
          <p:cNvCxnSpPr>
            <a:cxnSpLocks/>
          </p:cNvCxnSpPr>
          <p:nvPr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157779" cy="41214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에어마우스를 구현하여 치아 배열을 그리게 되면 칫솔이 옆으로 눕게 되는 앞니 판별은  어떻게 할 것인가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치아 판별 기능 구현 정도가 미흡하기 때문에 확답은 어려울 듯함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제안서에 치아의 안팎 판별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칫솔이 눕게 되는 경우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은 추가 구현 사항으로 명시해 놓았음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앞니 판별은 어금니와 똑같이 윗면을 양치한다고 가정하고 구현 예정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 descr="1.png">
            <a:extLst>
              <a:ext uri="{FF2B5EF4-FFF2-40B4-BE49-F238E27FC236}">
                <a16:creationId xmlns:a16="http://schemas.microsoft.com/office/drawing/2014/main" id="{D75A5159-F675-477E-8882-F4BF103E7E1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97876" y="2149366"/>
            <a:ext cx="516800" cy="541025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B0834DD1-30FA-4E6F-A5F7-B3A65E069530}"/>
              </a:ext>
            </a:extLst>
          </p:cNvPr>
          <p:cNvSpPr/>
          <p:nvPr/>
        </p:nvSpPr>
        <p:spPr>
          <a:xfrm>
            <a:off x="1838476" y="3450988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609D71B-0D94-4494-870E-FE925FBA84A2}"/>
              </a:ext>
            </a:extLst>
          </p:cNvPr>
          <p:cNvSpPr/>
          <p:nvPr/>
        </p:nvSpPr>
        <p:spPr>
          <a:xfrm>
            <a:off x="1838476" y="4506551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34E81AC1-9455-4459-8FBE-B078399877DA}"/>
              </a:ext>
            </a:extLst>
          </p:cNvPr>
          <p:cNvSpPr/>
          <p:nvPr/>
        </p:nvSpPr>
        <p:spPr>
          <a:xfrm>
            <a:off x="1838476" y="5616808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0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35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진행 상황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228DDE-DC4F-4B07-A283-307E22D31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604" y="1450009"/>
            <a:ext cx="7040791" cy="506606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E3BA24-CC02-495A-8865-078630918373}"/>
              </a:ext>
            </a:extLst>
          </p:cNvPr>
          <p:cNvSpPr/>
          <p:nvPr/>
        </p:nvSpPr>
        <p:spPr>
          <a:xfrm>
            <a:off x="8077717" y="2105025"/>
            <a:ext cx="342900" cy="3997330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26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 모형 제작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933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칫솔 모형 제작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536510"/>
            <a:ext cx="8988967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압력 센서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자이로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가속도 센서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진동 모터로 이루어진 칫솔 머리 제작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3D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프린터를 사용하여 센서를 놓을 수 있는 공간을 만듦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D9AE20D-3394-48E8-8D30-3B6D355E1EE3}"/>
              </a:ext>
            </a:extLst>
          </p:cNvPr>
          <p:cNvGrpSpPr/>
          <p:nvPr/>
        </p:nvGrpSpPr>
        <p:grpSpPr>
          <a:xfrm>
            <a:off x="5856831" y="3885128"/>
            <a:ext cx="4805361" cy="2091027"/>
            <a:chOff x="3693316" y="3362325"/>
            <a:chExt cx="4805361" cy="209102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949726-2DF1-4B9A-89C2-F161AEE431EF}"/>
                </a:ext>
              </a:extLst>
            </p:cNvPr>
            <p:cNvSpPr txBox="1"/>
            <p:nvPr/>
          </p:nvSpPr>
          <p:spPr>
            <a:xfrm>
              <a:off x="5445444" y="3362325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압력센서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7D6308-9044-483B-8C54-D0B402AB7DD3}"/>
                </a:ext>
              </a:extLst>
            </p:cNvPr>
            <p:cNvSpPr txBox="1"/>
            <p:nvPr/>
          </p:nvSpPr>
          <p:spPr>
            <a:xfrm>
              <a:off x="5445444" y="4109052"/>
              <a:ext cx="25431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자이로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가속도센서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F523AC0-0C33-4295-B5ED-DAEDC54A1876}"/>
                </a:ext>
              </a:extLst>
            </p:cNvPr>
            <p:cNvSpPr/>
            <p:nvPr/>
          </p:nvSpPr>
          <p:spPr>
            <a:xfrm rot="16200000">
              <a:off x="5969540" y="2269550"/>
              <a:ext cx="252914" cy="48053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79C708A-D2A1-44A0-B61E-00DA2433FAF2}"/>
                </a:ext>
              </a:extLst>
            </p:cNvPr>
            <p:cNvSpPr/>
            <p:nvPr/>
          </p:nvSpPr>
          <p:spPr>
            <a:xfrm rot="16200000">
              <a:off x="3909036" y="3824226"/>
              <a:ext cx="505827" cy="93726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210D241-A402-485C-A967-F09B1337F7C2}"/>
                </a:ext>
              </a:extLst>
            </p:cNvPr>
            <p:cNvSpPr/>
            <p:nvPr/>
          </p:nvSpPr>
          <p:spPr>
            <a:xfrm rot="16200000">
              <a:off x="3975985" y="3553169"/>
              <a:ext cx="371932" cy="93726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원통형 16">
              <a:extLst>
                <a:ext uri="{FF2B5EF4-FFF2-40B4-BE49-F238E27FC236}">
                  <a16:creationId xmlns:a16="http://schemas.microsoft.com/office/drawing/2014/main" id="{F9644A0A-327B-45BD-B002-6829E0701BEC}"/>
                </a:ext>
              </a:extLst>
            </p:cNvPr>
            <p:cNvSpPr/>
            <p:nvPr/>
          </p:nvSpPr>
          <p:spPr>
            <a:xfrm rot="10800000">
              <a:off x="3940651" y="4694544"/>
              <a:ext cx="442598" cy="276624"/>
            </a:xfrm>
            <a:prstGeom prst="can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E782A4-5B92-4EE2-985F-0C4BE550AF59}"/>
                </a:ext>
              </a:extLst>
            </p:cNvPr>
            <p:cNvSpPr txBox="1"/>
            <p:nvPr/>
          </p:nvSpPr>
          <p:spPr>
            <a:xfrm>
              <a:off x="5144542" y="5084020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진동모터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F32E342-B121-4D11-B05F-6AFC5CFD7DAA}"/>
                </a:ext>
              </a:extLst>
            </p:cNvPr>
            <p:cNvSpPr txBox="1"/>
            <p:nvPr/>
          </p:nvSpPr>
          <p:spPr>
            <a:xfrm>
              <a:off x="7215660" y="5083664"/>
              <a:ext cx="1283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08DB2577-F20B-4439-8569-277704BC2D92}"/>
                </a:ext>
              </a:extLst>
            </p:cNvPr>
            <p:cNvCxnSpPr>
              <a:stCxn id="17" idx="1"/>
              <a:endCxn id="18" idx="1"/>
            </p:cNvCxnSpPr>
            <p:nvPr/>
          </p:nvCxnSpPr>
          <p:spPr>
            <a:xfrm rot="16200000" flipH="1">
              <a:off x="4504487" y="4628631"/>
              <a:ext cx="297518" cy="98259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875F87F6-B971-4A55-A0BB-8ADF72E1A5D0}"/>
                </a:ext>
              </a:extLst>
            </p:cNvPr>
            <p:cNvCxnSpPr>
              <a:stCxn id="5" idx="6"/>
              <a:endCxn id="9" idx="1"/>
            </p:cNvCxnSpPr>
            <p:nvPr/>
          </p:nvCxnSpPr>
          <p:spPr>
            <a:xfrm rot="5400000" flipH="1" flipV="1">
              <a:off x="4659274" y="3049668"/>
              <a:ext cx="288846" cy="128349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370B5342-F6A6-4FDB-BF93-DFCE694CB6B9}"/>
                </a:ext>
              </a:extLst>
            </p:cNvPr>
            <p:cNvCxnSpPr>
              <a:cxnSpLocks/>
              <a:stCxn id="4" idx="2"/>
              <a:endCxn id="13" idx="1"/>
            </p:cNvCxnSpPr>
            <p:nvPr/>
          </p:nvCxnSpPr>
          <p:spPr>
            <a:xfrm>
              <a:off x="4630584" y="4292860"/>
              <a:ext cx="814860" cy="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17108" y="1670824"/>
            <a:ext cx="390145" cy="40843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08E810C-C9E0-4973-A80F-20CF50E4D4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680" t="21259" r="38727" b="21525"/>
          <a:stretch/>
        </p:blipFill>
        <p:spPr>
          <a:xfrm rot="5400000">
            <a:off x="2437254" y="3436529"/>
            <a:ext cx="2030795" cy="3047745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17107" y="3020567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03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칫솔 모형 제작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536510"/>
            <a:ext cx="8988967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압력센서에 압력을 가하면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양치하고 있음을 의미함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진동모터를 부착하여 실제 전동칫솔처럼 진동을 생성하여 테스트할 수 있도록 제작함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D9AE20D-3394-48E8-8D30-3B6D355E1EE3}"/>
              </a:ext>
            </a:extLst>
          </p:cNvPr>
          <p:cNvGrpSpPr/>
          <p:nvPr/>
        </p:nvGrpSpPr>
        <p:grpSpPr>
          <a:xfrm>
            <a:off x="5856831" y="3885128"/>
            <a:ext cx="4805361" cy="2091027"/>
            <a:chOff x="3693316" y="3362325"/>
            <a:chExt cx="4805361" cy="209102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949726-2DF1-4B9A-89C2-F161AEE431EF}"/>
                </a:ext>
              </a:extLst>
            </p:cNvPr>
            <p:cNvSpPr txBox="1"/>
            <p:nvPr/>
          </p:nvSpPr>
          <p:spPr>
            <a:xfrm>
              <a:off x="5445444" y="3362325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압력센서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7D6308-9044-483B-8C54-D0B402AB7DD3}"/>
                </a:ext>
              </a:extLst>
            </p:cNvPr>
            <p:cNvSpPr txBox="1"/>
            <p:nvPr/>
          </p:nvSpPr>
          <p:spPr>
            <a:xfrm>
              <a:off x="5445444" y="4109052"/>
              <a:ext cx="25431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자이로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가속도센서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F523AC0-0C33-4295-B5ED-DAEDC54A1876}"/>
                </a:ext>
              </a:extLst>
            </p:cNvPr>
            <p:cNvSpPr/>
            <p:nvPr/>
          </p:nvSpPr>
          <p:spPr>
            <a:xfrm rot="16200000">
              <a:off x="5969540" y="2269550"/>
              <a:ext cx="252914" cy="48053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79C708A-D2A1-44A0-B61E-00DA2433FAF2}"/>
                </a:ext>
              </a:extLst>
            </p:cNvPr>
            <p:cNvSpPr/>
            <p:nvPr/>
          </p:nvSpPr>
          <p:spPr>
            <a:xfrm rot="16200000">
              <a:off x="3909036" y="3824226"/>
              <a:ext cx="505827" cy="93726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210D241-A402-485C-A967-F09B1337F7C2}"/>
                </a:ext>
              </a:extLst>
            </p:cNvPr>
            <p:cNvSpPr/>
            <p:nvPr/>
          </p:nvSpPr>
          <p:spPr>
            <a:xfrm rot="16200000">
              <a:off x="3975985" y="3553169"/>
              <a:ext cx="371932" cy="93726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원통형 16">
              <a:extLst>
                <a:ext uri="{FF2B5EF4-FFF2-40B4-BE49-F238E27FC236}">
                  <a16:creationId xmlns:a16="http://schemas.microsoft.com/office/drawing/2014/main" id="{F9644A0A-327B-45BD-B002-6829E0701BEC}"/>
                </a:ext>
              </a:extLst>
            </p:cNvPr>
            <p:cNvSpPr/>
            <p:nvPr/>
          </p:nvSpPr>
          <p:spPr>
            <a:xfrm rot="10800000">
              <a:off x="3940651" y="4694544"/>
              <a:ext cx="442598" cy="276624"/>
            </a:xfrm>
            <a:prstGeom prst="can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E782A4-5B92-4EE2-985F-0C4BE550AF59}"/>
                </a:ext>
              </a:extLst>
            </p:cNvPr>
            <p:cNvSpPr txBox="1"/>
            <p:nvPr/>
          </p:nvSpPr>
          <p:spPr>
            <a:xfrm>
              <a:off x="5144542" y="5084020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진동모터</a:t>
              </a:r>
            </a:p>
          </p:txBody>
        </p: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08DB2577-F20B-4439-8569-277704BC2D92}"/>
                </a:ext>
              </a:extLst>
            </p:cNvPr>
            <p:cNvCxnSpPr>
              <a:stCxn id="17" idx="1"/>
              <a:endCxn id="18" idx="1"/>
            </p:cNvCxnSpPr>
            <p:nvPr/>
          </p:nvCxnSpPr>
          <p:spPr>
            <a:xfrm rot="16200000" flipH="1">
              <a:off x="4504487" y="4628631"/>
              <a:ext cx="297518" cy="98259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875F87F6-B971-4A55-A0BB-8ADF72E1A5D0}"/>
                </a:ext>
              </a:extLst>
            </p:cNvPr>
            <p:cNvCxnSpPr>
              <a:stCxn id="5" idx="6"/>
              <a:endCxn id="9" idx="1"/>
            </p:cNvCxnSpPr>
            <p:nvPr/>
          </p:nvCxnSpPr>
          <p:spPr>
            <a:xfrm rot="5400000" flipH="1" flipV="1">
              <a:off x="4659274" y="3049668"/>
              <a:ext cx="288846" cy="128349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370B5342-F6A6-4FDB-BF93-DFCE694CB6B9}"/>
                </a:ext>
              </a:extLst>
            </p:cNvPr>
            <p:cNvCxnSpPr>
              <a:cxnSpLocks/>
              <a:stCxn id="4" idx="2"/>
              <a:endCxn id="13" idx="1"/>
            </p:cNvCxnSpPr>
            <p:nvPr/>
          </p:nvCxnSpPr>
          <p:spPr>
            <a:xfrm>
              <a:off x="4630584" y="4292860"/>
              <a:ext cx="814860" cy="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17108" y="1670824"/>
            <a:ext cx="390145" cy="40843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08E810C-C9E0-4973-A80F-20CF50E4D4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680" t="21259" r="38727" b="21525"/>
          <a:stretch/>
        </p:blipFill>
        <p:spPr>
          <a:xfrm rot="5400000">
            <a:off x="2437254" y="3436529"/>
            <a:ext cx="2030795" cy="3047745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17108" y="2366648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2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393</Words>
  <Application>Microsoft Office PowerPoint</Application>
  <PresentationFormat>와이드스크린</PresentationFormat>
  <Paragraphs>81</Paragraphs>
  <Slides>15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HY견고딕</vt:lpstr>
      <vt:lpstr>나눔스퀘어</vt:lpstr>
      <vt:lpstr>NanumSquareR</vt:lpstr>
      <vt:lpstr>Arial</vt:lpstr>
      <vt:lpstr>나눔스퀘어 ExtraBold</vt:lpstr>
      <vt:lpstr>NanumSquareB</vt:lpstr>
      <vt:lpstr>Verdana</vt:lpstr>
      <vt:lpstr>맑은 고딕</vt:lpstr>
      <vt:lpstr>Office 테마</vt:lpstr>
      <vt:lpstr>스마트 전동칫솔 및  모니터링 애플리케이션</vt:lpstr>
      <vt:lpstr>PowerPoint 프레젠테이션</vt:lpstr>
      <vt:lpstr>피드백 내용</vt:lpstr>
      <vt:lpstr>PowerPoint 프레젠테이션</vt:lpstr>
      <vt:lpstr>프로젝트 진행 상황</vt:lpstr>
      <vt:lpstr>PowerPoint 프레젠테이션</vt:lpstr>
      <vt:lpstr>칫솔 모형 제작</vt:lpstr>
      <vt:lpstr>PowerPoint 프레젠테이션</vt:lpstr>
      <vt:lpstr>PowerPoint 프레젠테이션</vt:lpstr>
      <vt:lpstr>양치 시간 측정 기능 구현</vt:lpstr>
      <vt:lpstr>PowerPoint 프레젠테이션</vt:lpstr>
      <vt:lpstr>PowerPoint 프레젠테이션</vt:lpstr>
      <vt:lpstr>추후 일정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남유선</dc:creator>
  <cp:lastModifiedBy>남유선 </cp:lastModifiedBy>
  <cp:revision>93</cp:revision>
  <dcterms:created xsi:type="dcterms:W3CDTF">2018-10-14T13:17:29Z</dcterms:created>
  <dcterms:modified xsi:type="dcterms:W3CDTF">2018-11-12T15:53:01Z</dcterms:modified>
</cp:coreProperties>
</file>

<file path=docProps/thumbnail.jpeg>
</file>